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58"/>
    <p:restoredTop sz="94660"/>
  </p:normalViewPr>
  <p:slideViewPr>
    <p:cSldViewPr snapToGrid="0">
      <p:cViewPr varScale="1">
        <p:scale>
          <a:sx n="110" d="100"/>
          <a:sy n="110" d="100"/>
        </p:scale>
        <p:origin x="19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1D23F-B328-BB1A-A2FA-BE7E64010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321ED4-4866-3DE6-B8BF-BB91F9DAF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75B5B-E709-2E33-E9DC-8D6DF531A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83776-8BB9-02FD-B58D-D2383820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945CA-3F9F-18F0-B435-E9DB46B45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5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E28DA-41A2-835D-DFDD-ECFACC797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59C73-32C4-A705-A749-6687E316A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40D96-2A3C-B70C-3B98-216C4F955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0CA85-60CD-7076-59CE-ABB3A9DE8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AF25-2E68-1901-C9C1-54DA8DE66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36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634C2-5712-5455-B762-C1F758514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DC514-C953-77FD-9029-1E4CDDB37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85BED-63BF-8910-50AD-C86001382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A00-6369-9CCC-C020-85E6D86FB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B0873-E1F0-4DEC-3DE4-3A1BD7E86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9E94B-DA37-306A-665E-D237A7644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0791A-67C9-3236-4970-2FFF3B240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2F7FDE-AA0F-B8BE-2635-5ADD4864F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1487E-8329-FA17-013C-FB7BA1EF3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68224-A89B-BB0F-2E2C-619052C11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24DC5-36D3-6C7B-A5EE-D39F0E882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0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46E8F-CB34-1605-3C2E-2DD18E18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E8153-C754-01F2-05A7-92E75BE9C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980C2-6665-595F-2CFA-A50ABD654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6C45A-F311-31F6-F967-E0EC1A3A8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44AC98-51F0-E2E8-402F-31440C5F4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98F8AF-8AF9-C146-B1FC-E86B8B825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186639-3615-F072-CAD8-36FC4B775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8F9D7A-A333-0D2D-EAE9-97883C36F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0E35F-D8E6-174E-C444-2F7A5271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1ECA55-76DC-F0C8-CB19-D140FC0A3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2D75ED-4E6F-9AC3-2BEE-9DAE32A07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AA48D-9F4F-B860-9737-00ECA83C3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1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F2F703-BEB0-9ED0-CBDC-06F9CED92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E078CE-0433-B3DF-A72D-682BF1CAF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7B984-C7C3-BD43-594A-D578E8219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09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74D6F-007C-B592-DD91-45D814DB2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E64DA-84F9-F25C-FD48-B04AFA404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4B3BD-75FC-274E-5FFB-F348D18C95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82A28-58C7-9D6F-C659-311F5ED32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A2EBF-15E3-A5A1-9AC5-6DD655A12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92931-DE26-AA2E-F6CA-8251F0488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1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51BA-9986-C167-F1B6-60EF3E378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6901D2-8A8E-F459-3565-419D5A5BFC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37CF4-B900-6243-A89A-036561797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FF8372-802F-FA6A-5A98-C8DF09164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0AD16-2702-C2D6-D2C3-62BADC49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1B0969-409D-FFAA-2C5E-E9A853081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82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E793C-71DD-BBCF-0D6D-B3E52CAB9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21488B-1148-575F-A55D-13358423D4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B4539-029B-1537-E345-DF737161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01A60-0C36-539A-713A-4F40A187A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CEDFD-D244-360B-4338-E0EC23B6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2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14D0A0-ECF0-F74E-7CF3-FF3607D67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2D90A7-980A-24E2-4956-3CDA4F0C6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E5E6A-8A29-698C-410B-EA8542DB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01077-3C1E-9EF5-3414-E3F456ECB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EAC51-A218-7E10-3F03-27188FC4B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4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59C5C7-7C63-2B6A-794E-BE49F847F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94CD6-6774-6D4E-A44A-2361D4F18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AF514-29C5-0E1D-3346-4F9B23A7D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E4F0F5-D677-414C-BFE7-894BB2537C4E}" type="datetimeFigureOut">
              <a:rPr lang="en-US" smtClean="0"/>
              <a:t>6/23/26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E44B-E7FB-D75D-7599-E930661C1C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D470B-7DD7-0A01-2320-073ED5272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DAFC90-B5B4-7542-A337-09A81C330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6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BFBCB-38A4-8F25-3F6D-793162DF14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65F589-4504-2B01-EDA4-FD62F7A33D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4DB0E8-396F-B00E-82AF-E1B9C222F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57800"/>
            <a:ext cx="12192000" cy="157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95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E614E-CF23-FFF3-6C29-E6742E4B7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CONTEXTO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CD554-2E11-4A2D-6B56-B1A678A56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08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EBA7B-A348-ED00-3943-88064CEB1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FC7FF-7B8D-6958-B582-BF7184ECE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OBJETIVO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16800-55C9-76CB-3891-82DC7941A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1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01F80-DDF1-03F7-E7E3-B2DB876D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35D92-CB97-9970-2FBE-4F42927A2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DISCUSSÃO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4945D-8DA3-960E-5ECC-430B098C2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196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Macintosh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CONTEXTO</vt:lpstr>
      <vt:lpstr>OBJETIVO</vt:lpstr>
      <vt:lpstr>DISCUSSÃO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Milton Campos</dc:creator>
  <cp:lastModifiedBy>Milton Campos</cp:lastModifiedBy>
  <cp:revision>1</cp:revision>
  <dcterms:created xsi:type="dcterms:W3CDTF">2026-06-23T14:03:40Z</dcterms:created>
  <dcterms:modified xsi:type="dcterms:W3CDTF">2026-06-23T14:05:40Z</dcterms:modified>
</cp:coreProperties>
</file>