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3EF4C-77FB-1C4F-8D7A-65065D79F862}" v="2" dt="2026-06-23T14:02:16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8"/>
    <p:restoredTop sz="94682"/>
  </p:normalViewPr>
  <p:slideViewPr>
    <p:cSldViewPr snapToGrid="0">
      <p:cViewPr varScale="1">
        <p:scale>
          <a:sx n="106" d="100"/>
          <a:sy n="106" d="100"/>
        </p:scale>
        <p:origin x="2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A17D-CD92-0564-73BD-B27DE01E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40C18-2D3B-C787-9C00-84E406FA9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00EB9-AD4E-A955-05EF-8BEFB828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203D1-B0A7-FFF2-F706-EE1E16AE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301A8-1B2A-9C76-EFC9-291C147C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6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60CB-D437-FF20-A7C6-79354C666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0F741-9709-B1CC-C7A7-668360686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843FF-BB40-55B2-95E9-2080A2D9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9668D-5BF0-9F76-FA74-5FB1B72E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7AD42-EC76-8592-4610-DFB88B6A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E592-8B31-7447-BBD7-57445770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6E534-7D69-2390-6B09-A634F0F57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68452-DBA3-BE6D-B701-CAD499CED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D1562-BC35-1350-197E-30212A57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41BCA-1998-F4F7-9F4D-8D5F689D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9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2151E-AAF1-2BEE-A73F-4580D455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39CCD-76BE-553A-B5C8-F272B5BC3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0BD3-675C-D09E-1F3C-58EC74C74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A8FD2-0841-02DC-FAB9-F5106821B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9C39C-340F-0066-2E06-7A84642B8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8D1634-07BB-C127-8B3B-89E5A8AD1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5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DC2D-2647-214B-0648-8E039E6B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7A818-C309-F09D-CC50-F03A17D0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FBFD-43F1-8292-5DB4-3EC4C68EF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9CCFB-5307-2FEC-9EB2-A4C4AA753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08F21D-A69E-5BD9-BAE6-8C0521DE2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6D6FA-CE13-12E4-8AA4-A41A1BF1C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D56711-E69C-FF50-9FEA-6347FA97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D8BF1C-BCB0-70D2-BBA4-05D53F583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3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2BE5-19AC-CABB-E228-955C6993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E8887-9911-2DA1-FC8A-C0440C8BA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6167B-C61A-EB7B-7038-EB6D1F4A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114D25-AB37-4ACE-4031-4ED53A81C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4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B5AD6-39E8-50F4-21F6-CC2AD75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21DD7-E89E-FA46-647E-242E42872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7BA7A-2600-68FA-8E84-2453660F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8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B9A3-226D-35A9-4692-AFFB6360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16DAB-84E7-2F69-EE64-833E8DAB7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7E851-416C-8363-3296-8830915E0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8136B-4FBF-2399-E363-F3049F2F4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D01279-6E9F-AA0C-35A3-8DF7D2F1C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73ACC-486D-1B15-4519-3FEC4629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3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4897-9250-1E4B-EA45-BAB5502B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1A488A-27D6-4136-62FA-227308F40D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69923-B154-CEFE-9037-543A2F975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1CF25-CFC3-B96A-FD85-BEBF62190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E0FFC1-864A-AECD-9882-F226B4EDC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D3443-D70E-4B60-27AC-456684104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3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7A2E9-DF38-B689-869D-52B39E900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D6351-0D43-600D-A830-23A4C2F81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F9177-CB1E-113C-9CFB-9536731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5C52D-5FF8-FB11-89AD-E4584269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8F889-ADE6-006B-1217-19C56FA4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6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6DC9BB-4E8F-0F53-FBCC-521CC3171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750BA-8051-D41C-6C2F-29E78FF2C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9F660-9A65-5D29-CA1C-BE03B820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FDCA5-0837-F85D-9AE7-F6016B99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E37FA-2A09-3399-1035-866340B2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2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7B2C00-E154-92FF-C98E-E36E0CF80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7C7C9-A1FC-FD64-53E3-A5D2AA7CD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FB557-7416-CDA9-887A-A2BF22BE91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E5301A-D1E4-9440-B106-3ACE4FD24ABD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2CF20-A488-DF51-F936-A692B1A27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91A55-99BB-1184-82C1-CC3D2CB40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CFAD7-74FA-504A-84E9-A27960C81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4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0A60-877B-B380-DB31-C061EC78A9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F0462-8ECB-F290-D4C4-6892CE2FC8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E150E-5D06-15A2-6ACA-9E23D2513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7800"/>
            <a:ext cx="1219200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3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62240-60BA-04E0-1DC3-FDFA6982F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CONTEXTO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9E327-A4E1-E88C-BE4A-91CCEAC66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27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ABA1-7E28-9015-F43C-0BFCF566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E481-B738-490C-CDE3-0FD2C4150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OBJECTIVO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1F0E8-1B0D-261B-A879-20A48279B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0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355BE-3947-D7B1-32AC-54F8C2E8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59E-3E94-127F-0A7F-69608E29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DISCUSIÓN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22F52-D6FB-0530-FFB5-A784DABC7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05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Macintosh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CONTEXTO</vt:lpstr>
      <vt:lpstr>OBJECTIVO</vt:lpstr>
      <vt:lpstr>DISCUSIÓN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Milton Campos</dc:creator>
  <cp:lastModifiedBy>Milton Campos</cp:lastModifiedBy>
  <cp:revision>1</cp:revision>
  <dcterms:created xsi:type="dcterms:W3CDTF">2026-06-23T14:00:24Z</dcterms:created>
  <dcterms:modified xsi:type="dcterms:W3CDTF">2026-06-23T14:03:04Z</dcterms:modified>
</cp:coreProperties>
</file>